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  <p:sldMasterId id="2147483672" r:id="rId3"/>
  </p:sldMasterIdLst>
  <p:sldIdLst>
    <p:sldId id="278" r:id="rId4"/>
    <p:sldId id="259" r:id="rId5"/>
    <p:sldId id="265" r:id="rId6"/>
    <p:sldId id="266" r:id="rId7"/>
    <p:sldId id="267" r:id="rId8"/>
    <p:sldId id="262" r:id="rId9"/>
    <p:sldId id="264" r:id="rId10"/>
    <p:sldId id="268" r:id="rId11"/>
    <p:sldId id="269" r:id="rId12"/>
    <p:sldId id="270" r:id="rId13"/>
    <p:sldId id="271" r:id="rId14"/>
    <p:sldId id="272" r:id="rId15"/>
    <p:sldId id="273" r:id="rId16"/>
    <p:sldId id="274" r:id="rId17"/>
    <p:sldId id="275" r:id="rId18"/>
    <p:sldId id="276" r:id="rId19"/>
    <p:sldId id="277" r:id="rId20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0" d="100"/>
          <a:sy n="80" d="100"/>
        </p:scale>
        <p:origin x="1450" y="4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3" Type="http://schemas.openxmlformats.org/officeDocument/2006/relationships/slideMaster" Target="slideMasters/slideMaster3.xml"/><Relationship Id="rId21" Type="http://schemas.openxmlformats.org/officeDocument/2006/relationships/presProps" Target="presProps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0" Type="http://schemas.openxmlformats.org/officeDocument/2006/relationships/slide" Target="slides/slide1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24" Type="http://schemas.openxmlformats.org/officeDocument/2006/relationships/tableStyles" Target="tableStyles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theme" Target="theme/theme1.xml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9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EAE14B-913E-474F-8170-8C90E3CB1FA2}" type="datetimeFigureOut">
              <a:rPr lang="ru-RU" smtClean="0"/>
              <a:t>01.04.2019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F1A438-5C2E-4F25-BC27-2254DE6739F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8570291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EAE14B-913E-474F-8170-8C90E3CB1FA2}" type="datetimeFigureOut">
              <a:rPr lang="ru-RU" smtClean="0"/>
              <a:t>01.04.2019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F1A438-5C2E-4F25-BC27-2254DE6739F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884434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4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EAE14B-913E-474F-8170-8C90E3CB1FA2}" type="datetimeFigureOut">
              <a:rPr lang="ru-RU" smtClean="0"/>
              <a:t>01.04.2019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F1A438-5C2E-4F25-BC27-2254DE6739F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5058672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4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4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EAE14B-913E-474F-8170-8C90E3CB1FA2}" type="datetimeFigureOut">
              <a:rPr lang="ru-RU" smtClean="0"/>
              <a:t>01.04.2019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F1A438-5C2E-4F25-BC27-2254DE6739F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0864488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7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7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EAE14B-913E-474F-8170-8C90E3CB1FA2}" type="datetimeFigureOut">
              <a:rPr lang="ru-RU" smtClean="0"/>
              <a:t>01.04.2019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F1A438-5C2E-4F25-BC27-2254DE6739F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0296823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EAE14B-913E-474F-8170-8C90E3CB1FA2}" type="datetimeFigureOut">
              <a:rPr lang="ru-RU" smtClean="0"/>
              <a:t>01.04.2019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F1A438-5C2E-4F25-BC27-2254DE6739F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8073128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EAE14B-913E-474F-8170-8C90E3CB1FA2}" type="datetimeFigureOut">
              <a:rPr lang="ru-RU" smtClean="0"/>
              <a:t>01.04.2019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F1A438-5C2E-4F25-BC27-2254DE6739F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5598824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2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4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2" y="1435103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EAE14B-913E-474F-8170-8C90E3CB1FA2}" type="datetimeFigureOut">
              <a:rPr lang="ru-RU" smtClean="0"/>
              <a:t>01.04.2019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F1A438-5C2E-4F25-BC27-2254DE6739F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7303144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EAE14B-913E-474F-8170-8C90E3CB1FA2}" type="datetimeFigureOut">
              <a:rPr lang="ru-RU" smtClean="0"/>
              <a:t>01.04.2019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F1A438-5C2E-4F25-BC27-2254DE6739F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6635097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EAE14B-913E-474F-8170-8C90E3CB1FA2}" type="datetimeFigureOut">
              <a:rPr lang="ru-RU" smtClean="0"/>
              <a:t>01.04.2019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F1A438-5C2E-4F25-BC27-2254DE6739F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3464784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42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42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EAE14B-913E-474F-8170-8C90E3CB1FA2}" type="datetimeFigureOut">
              <a:rPr lang="ru-RU" smtClean="0"/>
              <a:t>01.04.2019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F1A438-5C2E-4F25-BC27-2254DE6739F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0023923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9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338ACAC-79E9-4F99-9CDB-9DF9B880FF3F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01.04.2019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DA5C3F0-F7CF-4B9D-93BF-ED00FB68EB07}" type="slidenum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75819267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3771207-6AB4-42F8-ACA1-565B0C87C05C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01.04.2019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7EC79F9-C913-4E18-9334-C0141F9E269D}" type="slidenum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21665219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4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5CF126E-BB5E-48C5-9193-843C7F529B6A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01.04.2019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E8F1D61-C1C1-4B3F-B959-5F9C885B072B}" type="slidenum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33106907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4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4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11E2B03-5CDF-4E1A-8259-FB634F0A55B0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01.04.2019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3FE658B-142C-4362-B258-930AD20964A5}" type="slidenum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41663648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7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7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217A237-ABFB-41A2-B68B-674F0283CB11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01.04.2019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15BCFA6-C134-48EA-B8A2-C5F155B3EFFF}" type="slidenum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53070347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78E594D-D421-4837-9262-D3A77313AC1D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01.04.2019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A8A8B61-352E-4D77-9CFF-3FEDDD327830}" type="slidenum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10148058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6569E1D-7613-4E35-959E-13A37C346490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01.04.2019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92AD292-8FC2-46A8-A176-11BC86612B6B}" type="slidenum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12080024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2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4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2" y="1435103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4A4DF4C-E60C-47A1-AAAD-F4493A99E6C6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01.04.2019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594A4A9-5779-4F9E-BF8E-EAB534F74A14}" type="slidenum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12058789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 smtClean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E691A5C-7A7E-4CC1-B123-7448319E3E84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01.04.2019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6E21E85-A8D4-44FF-9D5F-2961B28C06F2}" type="slidenum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89973229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DF8F261-6D83-4A0F-9872-6BCC539C7A4F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01.04.2019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6CF9131-A4B3-479B-B03E-762C63A2E21C}" type="slidenum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10593064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42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42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F5A8F48-FDE6-4878-89FB-D020C766BCFD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01.04.2019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FB3F6D1-DD6B-4412-9290-CA34FDAC3E8B}" type="slidenum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77004575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0A6436-E1CF-46A5-B1EB-CCC26F0206F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01.04.2019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8D7A99-1BF3-468E-9CAE-C3B770F1565D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97675548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0A6436-E1CF-46A5-B1EB-CCC26F0206F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01.04.2019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8D7A99-1BF3-468E-9CAE-C3B770F1565D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46723092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0A6436-E1CF-46A5-B1EB-CCC26F0206F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01.04.2019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8D7A99-1BF3-468E-9CAE-C3B770F1565D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85418574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0A6436-E1CF-46A5-B1EB-CCC26F0206F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01.04.2019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8D7A99-1BF3-468E-9CAE-C3B770F1565D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06327375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0A6436-E1CF-46A5-B1EB-CCC26F0206F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01.04.2019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8D7A99-1BF3-468E-9CAE-C3B770F1565D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99782594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0A6436-E1CF-46A5-B1EB-CCC26F0206F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01.04.2019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8D7A99-1BF3-468E-9CAE-C3B770F1565D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46065340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0A6436-E1CF-46A5-B1EB-CCC26F0206F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01.04.2019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8D7A99-1BF3-468E-9CAE-C3B770F1565D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44491086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0A6436-E1CF-46A5-B1EB-CCC26F0206F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01.04.2019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8D7A99-1BF3-468E-9CAE-C3B770F1565D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15407340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0A6436-E1CF-46A5-B1EB-CCC26F0206F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01.04.2019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8D7A99-1BF3-468E-9CAE-C3B770F1565D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47271342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0A6436-E1CF-46A5-B1EB-CCC26F0206F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01.04.2019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8D7A99-1BF3-468E-9CAE-C3B770F1565D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10167894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0A6436-E1CF-46A5-B1EB-CCC26F0206F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01.04.2019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8D7A99-1BF3-468E-9CAE-C3B770F1565D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131672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4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4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6EAE14B-913E-474F-8170-8C90E3CB1FA2}" type="datetimeFigureOut">
              <a:rPr lang="ru-RU" smtClean="0"/>
              <a:t>01.04.2019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4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4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7F1A438-5C2E-4F25-BC27-2254DE6739F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5983808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Заголовок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  <p:sp>
        <p:nvSpPr>
          <p:cNvPr id="1027" name="Текст 2"/>
          <p:cNvSpPr>
            <a:spLocks noGrp="1"/>
          </p:cNvSpPr>
          <p:nvPr>
            <p:ph type="body" idx="1"/>
          </p:nvPr>
        </p:nvSpPr>
        <p:spPr bwMode="auto">
          <a:xfrm>
            <a:off x="457200" y="1600204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4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C143DCFF-078A-4126-B21B-321F8EF98DC7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01.04.2019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4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4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386CF280-569E-477D-B881-6299BBE00096}" type="slidenum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1144069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00A6436-E1CF-46A5-B1EB-CCC26F0206F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01.04.2019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98D7A99-1BF3-468E-9CAE-C3B770F1565D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76933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5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5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5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5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5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5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5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4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6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3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5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/>
            </a:r>
            <a:br>
              <a:rPr lang="ru-RU" dirty="0" smtClean="0"/>
            </a:br>
            <a:r>
              <a:rPr lang="ru-RU" dirty="0"/>
              <a:t/>
            </a:r>
            <a:br>
              <a:rPr lang="ru-RU" dirty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/>
              <a:t/>
            </a:r>
            <a:br>
              <a:rPr lang="ru-RU" dirty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/>
              <a:t/>
            </a:r>
            <a:br>
              <a:rPr lang="ru-RU" dirty="0"/>
            </a:br>
            <a:r>
              <a:rPr lang="ru-RU" dirty="0" smtClean="0"/>
              <a:t>Фотоматериалы по санитарной очистке </a:t>
            </a:r>
            <a:r>
              <a:rPr lang="ru-RU" dirty="0" err="1" smtClean="0"/>
              <a:t>г.Воложина</a:t>
            </a:r>
            <a:r>
              <a:rPr lang="ru-RU" dirty="0" smtClean="0"/>
              <a:t> по состоянию на 29.03.2019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09050947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Воложинский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хлебозавод: после дачи рекомендаций наведен порядок  на территории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6" name="Picture 2" descr="F:\Фото  саночистка\IMG-2bca9ff9c36dfba87b5faafd78e6a2d0-V.jpg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55578" y="1556794"/>
            <a:ext cx="3744416" cy="45259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F:\Фото  саночистка\IMG-4863dfae68ca38eb7bd86041b4e8c98d-V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644010" y="1600204"/>
            <a:ext cx="3720728" cy="45259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3344564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проведена покраска фундамента, бетонных цветочниц у магазина «Океан»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и 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других предприятий торговли по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ул.Партизанская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, 4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268765"/>
            <a:ext cx="4040188" cy="432047"/>
          </a:xfrm>
        </p:spPr>
        <p:txBody>
          <a:bodyPr>
            <a:normAutofit/>
          </a:bodyPr>
          <a:lstStyle/>
          <a:p>
            <a:r>
              <a:rPr lang="ru-RU" sz="2000" b="0" dirty="0" smtClean="0">
                <a:latin typeface="Times New Roman" pitchFamily="18" charset="0"/>
                <a:cs typeface="Times New Roman" pitchFamily="18" charset="0"/>
              </a:rPr>
              <a:t>28.03.2019 даны рекомендации</a:t>
            </a:r>
            <a:endParaRPr lang="ru-RU" sz="2000" b="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7" y="1268765"/>
            <a:ext cx="4041775" cy="432047"/>
          </a:xfrm>
        </p:spPr>
        <p:txBody>
          <a:bodyPr>
            <a:normAutofit/>
          </a:bodyPr>
          <a:lstStyle/>
          <a:p>
            <a:r>
              <a:rPr lang="ru-RU" sz="2000" b="0" dirty="0" smtClean="0">
                <a:latin typeface="Times New Roman" pitchFamily="18" charset="0"/>
                <a:cs typeface="Times New Roman" pitchFamily="18" charset="0"/>
              </a:rPr>
              <a:t>29.03.2019 - устранено</a:t>
            </a:r>
            <a:endParaRPr lang="ru-RU" sz="2000" b="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122" name="Picture 2" descr="F:\Фото  саночистка\IMG-8253c735d337755cee6b7ca1f05ce817-V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39552" y="1844824"/>
            <a:ext cx="3951288" cy="42393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0" name="Picture 2" descr="G:\CFYJXBCNRF  29  03\IMG-0e31a4369e08ed718977f47bfd7ec404-V.jpg"/>
          <p:cNvPicPr>
            <a:picLocks noGrp="1" noChangeAspect="1" noChangeArrowheads="1"/>
          </p:cNvPicPr>
          <p:nvPr>
            <p:ph sz="quarter" idx="4"/>
          </p:nvPr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716018" y="1844828"/>
            <a:ext cx="3600400" cy="42813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194222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Магазин «Мебель» ИП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Гастиловича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В.В. по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ул.Советской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268761"/>
            <a:ext cx="4040188" cy="648072"/>
          </a:xfrm>
        </p:spPr>
        <p:txBody>
          <a:bodyPr>
            <a:noAutofit/>
          </a:bodyPr>
          <a:lstStyle/>
          <a:p>
            <a:r>
              <a:rPr lang="en-US" sz="2000" b="0" dirty="0" smtClean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ru-RU" sz="2000" b="0" dirty="0" smtClean="0">
                <a:latin typeface="Times New Roman" pitchFamily="18" charset="0"/>
                <a:cs typeface="Times New Roman" pitchFamily="18" charset="0"/>
              </a:rPr>
              <a:t>8.03.2019: не убраны прошлогодние листья</a:t>
            </a:r>
            <a:endParaRPr lang="ru-RU" sz="2000" b="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7" y="1268761"/>
            <a:ext cx="4041775" cy="576064"/>
          </a:xfrm>
        </p:spPr>
        <p:txBody>
          <a:bodyPr>
            <a:normAutofit/>
          </a:bodyPr>
          <a:lstStyle/>
          <a:p>
            <a:r>
              <a:rPr lang="ru-RU" sz="2000" b="0" dirty="0" smtClean="0">
                <a:latin typeface="Times New Roman" pitchFamily="18" charset="0"/>
                <a:cs typeface="Times New Roman" pitchFamily="18" charset="0"/>
              </a:rPr>
              <a:t>29.03.2019 нарушения устранены</a:t>
            </a:r>
            <a:endParaRPr lang="ru-RU" sz="2000" b="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146" name="Picture 2" descr="F:\Фото  саночистка\IMG-ba0f45f488bad32bba47dc566d46ce1b-V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23529" y="1916832"/>
            <a:ext cx="4248472" cy="39512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7" name="Picture 3" descr="F:\Фото  саночистка\IMG-5065a43cd5115bcaf5ae057b6870289c-V.jpg"/>
          <p:cNvPicPr>
            <a:picLocks noGrp="1" noChangeAspect="1" noChangeArrowheads="1"/>
          </p:cNvPicPr>
          <p:nvPr>
            <p:ph sz="quarter" idx="4"/>
          </p:nvPr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788026" y="1772816"/>
            <a:ext cx="4041775" cy="41044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6029871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sz="2200" dirty="0">
                <a:latin typeface="Times New Roman" pitchFamily="18" charset="0"/>
                <a:cs typeface="Times New Roman" pitchFamily="18" charset="0"/>
              </a:rPr>
              <a:t>очищена контейнерная площадка на предприятии по производству замороженных овощей ООО «</a:t>
            </a:r>
            <a:r>
              <a:rPr lang="ru-RU" sz="2200" dirty="0" err="1">
                <a:latin typeface="Times New Roman" pitchFamily="18" charset="0"/>
                <a:cs typeface="Times New Roman" pitchFamily="18" charset="0"/>
              </a:rPr>
              <a:t>Злянис</a:t>
            </a:r>
            <a:r>
              <a:rPr lang="ru-RU" sz="2200" dirty="0">
                <a:latin typeface="Times New Roman" pitchFamily="18" charset="0"/>
                <a:cs typeface="Times New Roman" pitchFamily="18" charset="0"/>
              </a:rPr>
              <a:t>» в </a:t>
            </a:r>
            <a:r>
              <a:rPr lang="ru-RU" sz="2200" dirty="0" err="1">
                <a:latin typeface="Times New Roman" pitchFamily="18" charset="0"/>
                <a:cs typeface="Times New Roman" pitchFamily="18" charset="0"/>
              </a:rPr>
              <a:t>г.Воложине</a:t>
            </a:r>
            <a:r>
              <a:rPr lang="ru-RU" dirty="0"/>
              <a:t>.                                                 </a:t>
            </a:r>
            <a:br>
              <a:rPr lang="ru-RU" dirty="0"/>
            </a:br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196753"/>
            <a:ext cx="4040188" cy="576064"/>
          </a:xfrm>
        </p:spPr>
        <p:txBody>
          <a:bodyPr>
            <a:normAutofit/>
          </a:bodyPr>
          <a:lstStyle/>
          <a:p>
            <a:r>
              <a:rPr lang="ru-RU" sz="2000" b="0" dirty="0" smtClean="0">
                <a:latin typeface="Times New Roman" pitchFamily="18" charset="0"/>
                <a:cs typeface="Times New Roman" pitchFamily="18" charset="0"/>
              </a:rPr>
              <a:t>28.03.2019 даны рекомендации</a:t>
            </a:r>
            <a:endParaRPr lang="ru-RU" sz="2000" b="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7" y="1196753"/>
            <a:ext cx="4041775" cy="576064"/>
          </a:xfrm>
        </p:spPr>
        <p:txBody>
          <a:bodyPr>
            <a:normAutofit fontScale="85000" lnSpcReduction="10000"/>
          </a:bodyPr>
          <a:lstStyle/>
          <a:p>
            <a:r>
              <a:rPr lang="ru-RU" b="0" dirty="0" smtClean="0">
                <a:latin typeface="Times New Roman" pitchFamily="18" charset="0"/>
                <a:cs typeface="Times New Roman" pitchFamily="18" charset="0"/>
              </a:rPr>
              <a:t>29.03.2019 нарушения устранены</a:t>
            </a:r>
            <a:endParaRPr lang="ru-RU" b="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7170" name="Picture 2" descr="F:\Фото  саночистка\IMG-c844653d19235c82eccb9796b53538bc-V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57200" y="1916832"/>
            <a:ext cx="4040188" cy="42484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G:\CFYJXBCNRF  29  03\IMG-0af591f6d65b7263c14ed3716b312e67-V.jpg"/>
          <p:cNvPicPr>
            <a:picLocks noGrp="1" noChangeAspect="1" noChangeArrowheads="1"/>
          </p:cNvPicPr>
          <p:nvPr>
            <p:ph sz="quarter" idx="4"/>
          </p:nvPr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644010" y="1916832"/>
            <a:ext cx="3960440" cy="42484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5285800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Воложинское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райпо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очищают закрепленную территорию дома по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ул.Партизанская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, 35</a:t>
            </a:r>
            <a:br>
              <a:rPr lang="ru-RU" sz="20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очищена территория, побелены бордюры в убойном цехе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050" name="Picture 2" descr="F:\Фото  саночистка\IMG-3aeab805cedfed81a3ab31af301f07f5-V.jpg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23529" y="1600204"/>
            <a:ext cx="4032448" cy="45259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F:\Фото  саночистка\IMG-608b65b1a6e5991eb0a9da781477e21c-V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572000" y="1600204"/>
            <a:ext cx="3792736" cy="45259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1272387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188640"/>
            <a:ext cx="8229600" cy="1143000"/>
          </a:xfrm>
        </p:spPr>
        <p:txBody>
          <a:bodyPr>
            <a:normAutofit/>
          </a:bodyPr>
          <a:lstStyle/>
          <a:p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РУП «</a:t>
            </a:r>
            <a:r>
              <a:rPr lang="ru-RU" sz="2200" dirty="0" err="1" smtClean="0">
                <a:latin typeface="Times New Roman" pitchFamily="18" charset="0"/>
                <a:cs typeface="Times New Roman" pitchFamily="18" charset="0"/>
              </a:rPr>
              <a:t>Воложинский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dirty="0" err="1" smtClean="0">
                <a:latin typeface="Times New Roman" pitchFamily="18" charset="0"/>
                <a:cs typeface="Times New Roman" pitchFamily="18" charset="0"/>
              </a:rPr>
              <a:t>жилкоммунхоз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» не </a:t>
            </a:r>
            <a:r>
              <a:rPr lang="ru-RU" sz="2200" dirty="0">
                <a:latin typeface="Times New Roman" pitchFamily="18" charset="0"/>
                <a:cs typeface="Times New Roman" pitchFamily="18" charset="0"/>
              </a:rPr>
              <a:t>очищен от песка бордюрный камень</a:t>
            </a:r>
            <a:r>
              <a:rPr lang="ru-RU" dirty="0"/>
              <a:t> 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268761"/>
            <a:ext cx="4040188" cy="360040"/>
          </a:xfrm>
        </p:spPr>
        <p:txBody>
          <a:bodyPr>
            <a:normAutofit fontScale="92500" lnSpcReduction="10000"/>
          </a:bodyPr>
          <a:lstStyle/>
          <a:p>
            <a:r>
              <a:rPr lang="ru-RU" sz="2000" b="0" dirty="0" smtClean="0">
                <a:latin typeface="Times New Roman" pitchFamily="18" charset="0"/>
                <a:cs typeface="Times New Roman" pitchFamily="18" charset="0"/>
              </a:rPr>
              <a:t>Ул. 50 лет Октября</a:t>
            </a:r>
            <a:endParaRPr lang="ru-RU" sz="2000" b="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7" y="1340773"/>
            <a:ext cx="4041775" cy="360039"/>
          </a:xfrm>
        </p:spPr>
        <p:txBody>
          <a:bodyPr>
            <a:normAutofit fontScale="92500" lnSpcReduction="10000"/>
          </a:bodyPr>
          <a:lstStyle/>
          <a:p>
            <a:r>
              <a:rPr lang="ru-RU" sz="2000" b="0" dirty="0" err="1" smtClean="0">
                <a:latin typeface="Times New Roman" pitchFamily="18" charset="0"/>
                <a:cs typeface="Times New Roman" pitchFamily="18" charset="0"/>
              </a:rPr>
              <a:t>Ул.Советская</a:t>
            </a:r>
            <a:endParaRPr lang="ru-RU" sz="2000" b="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098" name="Picture 2" descr="F:\Фото  саночистка\IMG-852f71143ccbb679784b7f61c2eda768-V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39552" y="1988840"/>
            <a:ext cx="3672408" cy="39512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99" name="Picture 3" descr="F:\Фото  саночистка\IMG-9bdb8b46d41fd4b18fb91779f19354f9-V.jpg"/>
          <p:cNvPicPr>
            <a:picLocks noGrp="1" noChangeAspect="1" noChangeArrowheads="1"/>
          </p:cNvPicPr>
          <p:nvPr>
            <p:ph sz="quarter" idx="4"/>
          </p:nvPr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644008" y="1988844"/>
            <a:ext cx="3503637" cy="41373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6351638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22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провели санитарную очистку прилегающей территории к ООО «</a:t>
            </a:r>
            <a:r>
              <a:rPr lang="ru-RU" sz="2200" dirty="0" err="1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Воложинэнерго</a:t>
            </a:r>
            <a:r>
              <a:rPr lang="ru-RU" sz="22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» в </a:t>
            </a:r>
            <a:r>
              <a:rPr lang="ru-RU" sz="2200" dirty="0" err="1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г.Воложине</a:t>
            </a:r>
            <a:r>
              <a:rPr lang="ru-RU" sz="22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: территория очищена  от листьев, твердых отходов, очищен от песка бордюрный камень</a:t>
            </a:r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67544" y="1484788"/>
            <a:ext cx="4040188" cy="453727"/>
          </a:xfrm>
        </p:spPr>
        <p:txBody>
          <a:bodyPr/>
          <a:lstStyle/>
          <a:p>
            <a:r>
              <a:rPr lang="ru-RU" sz="2000" b="0" dirty="0" smtClean="0">
                <a:latin typeface="Times New Roman" pitchFamily="18" charset="0"/>
                <a:cs typeface="Times New Roman" pitchFamily="18" charset="0"/>
              </a:rPr>
              <a:t>28.03.2019</a:t>
            </a:r>
            <a:endParaRPr lang="ru-RU" sz="2000" b="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572002" y="1556796"/>
            <a:ext cx="4041775" cy="381719"/>
          </a:xfrm>
        </p:spPr>
        <p:txBody>
          <a:bodyPr>
            <a:normAutofit lnSpcReduction="10000"/>
          </a:bodyPr>
          <a:lstStyle/>
          <a:p>
            <a:r>
              <a:rPr lang="ru-RU" sz="2000" b="0" dirty="0" smtClean="0">
                <a:latin typeface="Times New Roman" pitchFamily="18" charset="0"/>
                <a:cs typeface="Times New Roman" pitchFamily="18" charset="0"/>
              </a:rPr>
              <a:t>29.03.2019 устранено</a:t>
            </a:r>
            <a:endParaRPr lang="ru-RU" sz="2000" b="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9219" name="Picture 3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11562" y="2132856"/>
            <a:ext cx="3555601" cy="39512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220" name="Picture 4"/>
          <p:cNvPicPr>
            <a:picLocks noGrp="1" noChangeAspect="1" noChangeArrowheads="1"/>
          </p:cNvPicPr>
          <p:nvPr>
            <p:ph sz="quarter" idx="4"/>
          </p:nvPr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364090" y="2132856"/>
            <a:ext cx="2630641" cy="39512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10128613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Заголовок 1"/>
          <p:cNvSpPr>
            <a:spLocks noGrp="1"/>
          </p:cNvSpPr>
          <p:nvPr>
            <p:ph type="title"/>
          </p:nvPr>
        </p:nvSpPr>
        <p:spPr>
          <a:xfrm>
            <a:off x="611188" y="404813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ru-RU" sz="1600" b="1" u="sng" dirty="0" smtClean="0"/>
              <a:t/>
            </a:r>
            <a:br>
              <a:rPr lang="ru-RU" sz="1600" b="1" u="sng" dirty="0" smtClean="0"/>
            </a:br>
            <a:r>
              <a:rPr lang="ru-RU" sz="1600" b="1" u="sng" dirty="0" smtClean="0"/>
              <a:t/>
            </a:r>
            <a:br>
              <a:rPr lang="ru-RU" sz="1600" b="1" u="sng" dirty="0" smtClean="0"/>
            </a:br>
            <a:r>
              <a:rPr lang="ru-RU" sz="1600" b="1" u="sng" dirty="0" smtClean="0"/>
              <a:t/>
            </a:r>
            <a:br>
              <a:rPr lang="ru-RU" sz="1600" b="1" u="sng" dirty="0" smtClean="0"/>
            </a:br>
            <a:r>
              <a:rPr lang="ru-RU" sz="1600" b="1" u="sng" dirty="0" smtClean="0"/>
              <a:t/>
            </a:r>
            <a:br>
              <a:rPr lang="ru-RU" sz="1600" b="1" u="sng" dirty="0" smtClean="0"/>
            </a:b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РУП «</a:t>
            </a:r>
            <a:r>
              <a:rPr lang="ru-RU" sz="2200" dirty="0" err="1" smtClean="0">
                <a:latin typeface="Times New Roman" pitchFamily="18" charset="0"/>
                <a:cs typeface="Times New Roman" pitchFamily="18" charset="0"/>
              </a:rPr>
              <a:t>Воложинский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 ЖКХ»: проведена  уборка территории   вдоль ограждения    во  фруктовом  саду</a:t>
            </a:r>
            <a:br>
              <a:rPr lang="ru-RU" sz="22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dirty="0" smtClean="0"/>
              <a:t/>
            </a:r>
            <a:br>
              <a:rPr lang="ru-RU" dirty="0" smtClean="0"/>
            </a:br>
            <a:endParaRPr lang="ru-RU" dirty="0" smtClean="0"/>
          </a:p>
        </p:txBody>
      </p:sp>
      <p:sp>
        <p:nvSpPr>
          <p:cNvPr id="2051" name="Текст 2"/>
          <p:cNvSpPr>
            <a:spLocks noGrp="1"/>
          </p:cNvSpPr>
          <p:nvPr>
            <p:ph type="body" idx="1"/>
          </p:nvPr>
        </p:nvSpPr>
        <p:spPr>
          <a:xfrm>
            <a:off x="457200" y="1340769"/>
            <a:ext cx="4040188" cy="648072"/>
          </a:xfrm>
        </p:spPr>
        <p:txBody>
          <a:bodyPr>
            <a:normAutofit/>
          </a:bodyPr>
          <a:lstStyle/>
          <a:p>
            <a:r>
              <a:rPr lang="ru-RU" sz="2000" b="0" dirty="0" smtClean="0">
                <a:latin typeface="Times New Roman" pitchFamily="18" charset="0"/>
                <a:cs typeface="Times New Roman" pitchFamily="18" charset="0"/>
              </a:rPr>
              <a:t>26.03.2019 территория загрязнена</a:t>
            </a:r>
          </a:p>
        </p:txBody>
      </p:sp>
      <p:sp>
        <p:nvSpPr>
          <p:cNvPr id="2052" name="Текст 4"/>
          <p:cNvSpPr>
            <a:spLocks noGrp="1"/>
          </p:cNvSpPr>
          <p:nvPr>
            <p:ph type="body" sz="quarter" idx="3"/>
          </p:nvPr>
        </p:nvSpPr>
        <p:spPr>
          <a:xfrm>
            <a:off x="4643440" y="1412781"/>
            <a:ext cx="4041775" cy="576063"/>
          </a:xfrm>
        </p:spPr>
        <p:txBody>
          <a:bodyPr/>
          <a:lstStyle/>
          <a:p>
            <a:r>
              <a:rPr lang="ru-RU" sz="2000" b="0" dirty="0" smtClean="0">
                <a:latin typeface="Times New Roman" pitchFamily="18" charset="0"/>
                <a:cs typeface="Times New Roman" pitchFamily="18" charset="0"/>
              </a:rPr>
              <a:t>29.03.2019 очищена</a:t>
            </a:r>
          </a:p>
        </p:txBody>
      </p:sp>
      <p:pic>
        <p:nvPicPr>
          <p:cNvPr id="2053" name="Picture 7" descr="C:\Users\Пользователь\Desktop\Саночистка м 26  03  19\IMG_20190326_152243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539554" y="2132860"/>
            <a:ext cx="3744416" cy="3920679"/>
          </a:xfrm>
          <a:noFill/>
        </p:spPr>
      </p:pic>
      <p:pic>
        <p:nvPicPr>
          <p:cNvPr id="2054" name="Picture 9" descr="C:\Users\Пользователь\Desktop\Новая папка\IMG_20190329_124750.jpg"/>
          <p:cNvPicPr>
            <a:picLocks noGrp="1" noChangeAspect="1" noChangeArrowheads="1"/>
          </p:cNvPicPr>
          <p:nvPr>
            <p:ph sz="quarter" idx="4"/>
          </p:nvPr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4644008" y="2348884"/>
            <a:ext cx="3744912" cy="3705225"/>
          </a:xfrm>
          <a:noFill/>
        </p:spPr>
      </p:pic>
    </p:spTree>
    <p:extLst>
      <p:ext uri="{BB962C8B-B14F-4D97-AF65-F5344CB8AC3E}">
        <p14:creationId xmlns:p14="http://schemas.microsoft.com/office/powerpoint/2010/main" val="62853683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2000" u="sng" dirty="0" err="1" smtClean="0">
                <a:latin typeface="Times New Roman" pitchFamily="18" charset="0"/>
                <a:cs typeface="Times New Roman" pitchFamily="18" charset="0"/>
              </a:rPr>
              <a:t>Воложинское</a:t>
            </a:r>
            <a:r>
              <a:rPr lang="ru-RU" sz="2000" u="sng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ru-RU" sz="2000" u="sng" dirty="0" err="1" smtClean="0">
                <a:latin typeface="Times New Roman" pitchFamily="18" charset="0"/>
                <a:cs typeface="Times New Roman" pitchFamily="18" charset="0"/>
              </a:rPr>
              <a:t>райпо</a:t>
            </a:r>
            <a:r>
              <a:rPr lang="ru-RU" sz="2000" u="sng" dirty="0" smtClean="0">
                <a:latin typeface="Times New Roman" pitchFamily="18" charset="0"/>
                <a:cs typeface="Times New Roman" pitchFamily="18" charset="0"/>
              </a:rPr>
              <a:t>: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проведена уборка территории   не  работающего  магазина «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Надзея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» по 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ул.Белорусской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в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г.Воложине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 от  бытового  мусора,   прошлогодней  растительности</a:t>
            </a:r>
            <a:br>
              <a:rPr lang="ru-RU" sz="2000" dirty="0" smtClean="0">
                <a:latin typeface="Times New Roman" pitchFamily="18" charset="0"/>
                <a:cs typeface="Times New Roman" pitchFamily="18" charset="0"/>
              </a:rPr>
            </a:b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075" name="Текст 2"/>
          <p:cNvSpPr>
            <a:spLocks noGrp="1"/>
          </p:cNvSpPr>
          <p:nvPr>
            <p:ph type="body" idx="1"/>
          </p:nvPr>
        </p:nvSpPr>
        <p:spPr>
          <a:xfrm>
            <a:off x="395538" y="1484788"/>
            <a:ext cx="4040188" cy="381719"/>
          </a:xfrm>
        </p:spPr>
        <p:txBody>
          <a:bodyPr>
            <a:normAutofit lnSpcReduction="10000"/>
          </a:bodyPr>
          <a:lstStyle/>
          <a:p>
            <a:r>
              <a:rPr lang="ru-RU" sz="2000" b="0" dirty="0" smtClean="0">
                <a:latin typeface="Times New Roman" pitchFamily="18" charset="0"/>
                <a:cs typeface="Times New Roman" pitchFamily="18" charset="0"/>
              </a:rPr>
              <a:t>26.03.2019</a:t>
            </a:r>
          </a:p>
        </p:txBody>
      </p:sp>
      <p:sp>
        <p:nvSpPr>
          <p:cNvPr id="3076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7" y="1535115"/>
            <a:ext cx="4041775" cy="381719"/>
          </a:xfrm>
        </p:spPr>
        <p:txBody>
          <a:bodyPr>
            <a:normAutofit lnSpcReduction="10000"/>
          </a:bodyPr>
          <a:lstStyle/>
          <a:p>
            <a:r>
              <a:rPr lang="ru-RU" sz="2000" b="0" dirty="0" smtClean="0">
                <a:latin typeface="Times New Roman" pitchFamily="18" charset="0"/>
                <a:cs typeface="Times New Roman" pitchFamily="18" charset="0"/>
              </a:rPr>
              <a:t>29.03.2019</a:t>
            </a:r>
          </a:p>
        </p:txBody>
      </p:sp>
      <p:pic>
        <p:nvPicPr>
          <p:cNvPr id="3077" name="Picture 2" descr="C:\Users\Пользователь\Desktop\Саночистка м 26  03  19\IMG_20190326_145933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512762" y="2349504"/>
            <a:ext cx="3843213" cy="3776663"/>
          </a:xfrm>
          <a:noFill/>
        </p:spPr>
      </p:pic>
      <p:pic>
        <p:nvPicPr>
          <p:cNvPr id="3078" name="Picture 3" descr="C:\Users\Пользователь\Desktop\Новая папка\IMG_20190329_131959.jpg"/>
          <p:cNvPicPr>
            <a:picLocks noGrp="1" noChangeAspect="1" noChangeArrowheads="1"/>
          </p:cNvPicPr>
          <p:nvPr>
            <p:ph sz="quarter" idx="4"/>
          </p:nvPr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4716464" y="2276475"/>
            <a:ext cx="3430587" cy="3849688"/>
          </a:xfrm>
          <a:noFill/>
        </p:spPr>
      </p:pic>
    </p:spTree>
    <p:extLst>
      <p:ext uri="{BB962C8B-B14F-4D97-AF65-F5344CB8AC3E}">
        <p14:creationId xmlns:p14="http://schemas.microsoft.com/office/powerpoint/2010/main" val="85170502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РУП «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Воложинский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ЖКХ»:</a:t>
            </a:r>
            <a:br>
              <a:rPr lang="ru-RU" sz="20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проведена   уборка территория в  овраге,   напротив многоквартирных  жилых  домов по 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ул.Гагарина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, 6 и 8;</a:t>
            </a:r>
          </a:p>
        </p:txBody>
      </p:sp>
      <p:sp>
        <p:nvSpPr>
          <p:cNvPr id="4099" name="Текст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sz="1800" b="0" dirty="0" smtClean="0">
                <a:latin typeface="Times New Roman" pitchFamily="18" charset="0"/>
                <a:cs typeface="Times New Roman" pitchFamily="18" charset="0"/>
              </a:rPr>
              <a:t>26.03.2019</a:t>
            </a:r>
          </a:p>
        </p:txBody>
      </p:sp>
      <p:sp>
        <p:nvSpPr>
          <p:cNvPr id="4100" name="Текст 4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rPr lang="ru-RU" sz="1800" b="0" smtClean="0">
                <a:latin typeface="Times New Roman" pitchFamily="18" charset="0"/>
                <a:cs typeface="Times New Roman" pitchFamily="18" charset="0"/>
              </a:rPr>
              <a:t>29.03.2019</a:t>
            </a:r>
          </a:p>
        </p:txBody>
      </p:sp>
      <p:pic>
        <p:nvPicPr>
          <p:cNvPr id="4101" name="Picture 7" descr="C:\Users\Пользователь\Desktop\Саночистка м 26  03  19\IMG_20190326_153142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611190" y="2349504"/>
            <a:ext cx="3348037" cy="3776663"/>
          </a:xfrm>
          <a:noFill/>
        </p:spPr>
      </p:pic>
      <p:pic>
        <p:nvPicPr>
          <p:cNvPr id="4102" name="Picture 8" descr="C:\Users\Пользователь\Desktop\Новая папка\IMG_20190329_124914.jpg"/>
          <p:cNvPicPr>
            <a:picLocks noGrp="1" noChangeAspect="1" noChangeArrowheads="1"/>
          </p:cNvPicPr>
          <p:nvPr>
            <p:ph sz="quarter" idx="4"/>
          </p:nvPr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4787900" y="2420938"/>
            <a:ext cx="3600450" cy="3776662"/>
          </a:xfrm>
          <a:noFill/>
        </p:spPr>
      </p:pic>
    </p:spTree>
    <p:extLst>
      <p:ext uri="{BB962C8B-B14F-4D97-AF65-F5344CB8AC3E}">
        <p14:creationId xmlns:p14="http://schemas.microsoft.com/office/powerpoint/2010/main" val="101351091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260648"/>
            <a:ext cx="8229600" cy="1143000"/>
          </a:xfrm>
        </p:spPr>
        <p:txBody>
          <a:bodyPr>
            <a:normAutofit/>
          </a:bodyPr>
          <a:lstStyle/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Г.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Воложин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, ул. Мичурина, прилегающая территория к недостроенному зданию ЖБИ не содержится в чистоте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" name="Объект 4"/>
          <p:cNvPicPr>
            <a:picLocks noGrp="1" noChangeAspect="1"/>
          </p:cNvPicPr>
          <p:nvPr>
            <p:ph sz="half" idx="1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28650" y="2058194"/>
            <a:ext cx="3886200" cy="3886200"/>
          </a:xfrm>
        </p:spPr>
      </p:pic>
      <p:pic>
        <p:nvPicPr>
          <p:cNvPr id="6" name="Объект 5"/>
          <p:cNvPicPr>
            <a:picLocks noGrp="1" noChangeAspect="1"/>
          </p:cNvPicPr>
          <p:nvPr>
            <p:ph sz="half" idx="2"/>
          </p:nvPr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629150" y="2058194"/>
            <a:ext cx="3886200" cy="3886200"/>
          </a:xfrm>
        </p:spPr>
      </p:pic>
    </p:spTree>
    <p:extLst>
      <p:ext uri="{BB962C8B-B14F-4D97-AF65-F5344CB8AC3E}">
        <p14:creationId xmlns:p14="http://schemas.microsoft.com/office/powerpoint/2010/main" val="107896239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Не организована уборка песка  управлением образования, спорта и туризма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Воложинского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РИК, 29.03.2019  (12.00час)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074" name="Picture 2" descr="C:\Users\User\Desktop\IMG_20190329_114456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5400000">
            <a:off x="1759231" y="985186"/>
            <a:ext cx="5265498" cy="64087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0350746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1800" smtClean="0">
                <a:latin typeface="Times New Roman" pitchFamily="18" charset="0"/>
                <a:cs typeface="Times New Roman" pitchFamily="18" charset="0"/>
              </a:rPr>
              <a:t>г. Воложин, не очищен контейнерные площадки от веток, РУП «Воложинский жилкоммунхоз», подготовлены рекомендации</a:t>
            </a:r>
          </a:p>
        </p:txBody>
      </p:sp>
      <p:sp>
        <p:nvSpPr>
          <p:cNvPr id="4099" name="Текст 4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sz="1600" b="0" smtClean="0">
                <a:latin typeface="Times New Roman" pitchFamily="18" charset="0"/>
                <a:cs typeface="Times New Roman" pitchFamily="18" charset="0"/>
              </a:rPr>
              <a:t>ул. Белорусская</a:t>
            </a:r>
          </a:p>
        </p:txBody>
      </p:sp>
      <p:sp>
        <p:nvSpPr>
          <p:cNvPr id="4100" name="Текст 6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rPr lang="ru-RU" sz="1600" b="0" smtClean="0">
                <a:latin typeface="Times New Roman" pitchFamily="18" charset="0"/>
                <a:cs typeface="Times New Roman" pitchFamily="18" charset="0"/>
              </a:rPr>
              <a:t>ул. Партизанская</a:t>
            </a:r>
          </a:p>
        </p:txBody>
      </p:sp>
      <p:pic>
        <p:nvPicPr>
          <p:cNvPr id="4101" name="Picture 2" descr="C:\Documents and Settings\User\Рабочий стол\100SSCAM\SDC15430.JPG"/>
          <p:cNvPicPr>
            <a:picLocks noGrp="1" noChangeAspect="1" noChangeArrowheads="1"/>
          </p:cNvPicPr>
          <p:nvPr>
            <p:ph sz="quarter" idx="4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4645027" y="2635250"/>
            <a:ext cx="4041775" cy="3030538"/>
          </a:xfrm>
          <a:noFill/>
        </p:spPr>
      </p:pic>
      <p:pic>
        <p:nvPicPr>
          <p:cNvPr id="4102" name="Picture 3" descr="C:\Documents and Settings\User\Рабочий стол\100SSCAM\SDC15427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457200" y="2635250"/>
            <a:ext cx="4040188" cy="3030538"/>
          </a:xfrm>
          <a:noFill/>
        </p:spPr>
      </p:pic>
    </p:spTree>
    <p:extLst>
      <p:ext uri="{BB962C8B-B14F-4D97-AF65-F5344CB8AC3E}">
        <p14:creationId xmlns:p14="http://schemas.microsoft.com/office/powerpoint/2010/main" val="298024961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2" name="Rectang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1800" smtClean="0">
                <a:latin typeface="Times New Roman" pitchFamily="18" charset="0"/>
              </a:rPr>
              <a:t>Контейнерная площадка гаражного кооператива по ул. М. Горького, даны рекомендации РУП «Воложинский жилкоммунхоз»</a:t>
            </a:r>
          </a:p>
        </p:txBody>
      </p:sp>
      <p:pic>
        <p:nvPicPr>
          <p:cNvPr id="7174" name="Picture 6" descr="SDC1544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1554165" y="1600204"/>
            <a:ext cx="6035675" cy="4525963"/>
          </a:xfrm>
        </p:spPr>
      </p:pic>
    </p:spTree>
    <p:extLst>
      <p:ext uri="{BB962C8B-B14F-4D97-AF65-F5344CB8AC3E}">
        <p14:creationId xmlns:p14="http://schemas.microsoft.com/office/powerpoint/2010/main" val="1863647007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20" name="Rectang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1800" smtClean="0">
                <a:latin typeface="Times New Roman" pitchFamily="18" charset="0"/>
              </a:rPr>
              <a:t>Свалки мусора в овраге гаражного кооператива по ул. М. Горького</a:t>
            </a:r>
          </a:p>
        </p:txBody>
      </p:sp>
      <p:pic>
        <p:nvPicPr>
          <p:cNvPr id="9223" name="Picture 7" descr="SDC15443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457200" y="2347913"/>
            <a:ext cx="4038600" cy="3028950"/>
          </a:xfrm>
        </p:spPr>
      </p:pic>
      <p:pic>
        <p:nvPicPr>
          <p:cNvPr id="9224" name="Picture 8" descr="SDC15444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4648200" y="2347913"/>
            <a:ext cx="4038600" cy="3028950"/>
          </a:xfrm>
        </p:spPr>
      </p:pic>
    </p:spTree>
    <p:extLst>
      <p:ext uri="{BB962C8B-B14F-4D97-AF65-F5344CB8AC3E}">
        <p14:creationId xmlns:p14="http://schemas.microsoft.com/office/powerpoint/2010/main" val="4168647084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Контейнерная площадка гаражн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го кооператива по улице Чапаева</a:t>
            </a:r>
            <a:b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г.Воложина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47664" y="1916832"/>
            <a:ext cx="5832648" cy="4351338"/>
          </a:xfrm>
        </p:spPr>
      </p:pic>
    </p:spTree>
    <p:extLst>
      <p:ext uri="{BB962C8B-B14F-4D97-AF65-F5344CB8AC3E}">
        <p14:creationId xmlns:p14="http://schemas.microsoft.com/office/powerpoint/2010/main" val="4041003978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2_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82</TotalTime>
  <Words>265</Words>
  <Application>Microsoft Office PowerPoint</Application>
  <PresentationFormat>Экран (4:3)</PresentationFormat>
  <Paragraphs>35</Paragraphs>
  <Slides>17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3</vt:i4>
      </vt:variant>
      <vt:variant>
        <vt:lpstr>Заголовки слайдов</vt:lpstr>
      </vt:variant>
      <vt:variant>
        <vt:i4>17</vt:i4>
      </vt:variant>
    </vt:vector>
  </HeadingPairs>
  <TitlesOfParts>
    <vt:vector size="24" baseType="lpstr">
      <vt:lpstr>Arial</vt:lpstr>
      <vt:lpstr>Calibri</vt:lpstr>
      <vt:lpstr>Calibri Light</vt:lpstr>
      <vt:lpstr>Times New Roman</vt:lpstr>
      <vt:lpstr>Тема Office</vt:lpstr>
      <vt:lpstr>1_Тема Office</vt:lpstr>
      <vt:lpstr>2_Тема Office</vt:lpstr>
      <vt:lpstr>      Фотоматериалы по санитарной очистке г.Воложина по состоянию на 29.03.2019</vt:lpstr>
      <vt:lpstr>Воложинский хлебозавод: после дачи рекомендаций наведен порядок  на территории</vt:lpstr>
      <vt:lpstr>проведена покраска фундамента, бетонных цветочниц у магазина «Океан» и других предприятий торговли по ул.Партизанская, 4</vt:lpstr>
      <vt:lpstr>Магазин «Мебель» ИП Гастиловича В.В. по ул.Советской</vt:lpstr>
      <vt:lpstr>очищена контейнерная площадка на предприятии по производству замороженных овощей ООО «Злянис» в г.Воложине.                                                  </vt:lpstr>
      <vt:lpstr>Воложинское райпо очищают закрепленную территорию дома по ул.Партизанская, 35 очищена территория, побелены бордюры в убойном цехе</vt:lpstr>
      <vt:lpstr>РУП «Воложинский жилкоммунхоз» не очищен от песка бордюрный камень </vt:lpstr>
      <vt:lpstr>провели санитарную очистку прилегающей территории к ООО «Воложинэнерго» в г.Воложине: территория очищена  от листьев, твердых отходов, очищен от песка бордюрный камень</vt:lpstr>
      <vt:lpstr>    РУП «Воложинский ЖКХ»: проведена  уборка территории   вдоль ограждения    во  фруктовом  саду  </vt:lpstr>
      <vt:lpstr>Воложинское  райпо: проведена уборка территории   не  работающего  магазина «Надзея» по  ул.Белорусской в г.Воложине  от  бытового  мусора,   прошлогодней  растительности </vt:lpstr>
      <vt:lpstr>РУП «Воложинский ЖКХ»: проведена   уборка территория в  овраге,   напротив многоквартирных  жилых  домов по  ул.Гагарина, 6 и 8;</vt:lpstr>
      <vt:lpstr>Г. Воложин, ул. Мичурина, прилегающая территория к недостроенному зданию ЖБИ не содержится в чистоте</vt:lpstr>
      <vt:lpstr>Не организована уборка песка  управлением образования, спорта и туризма Воложинского РИК, 29.03.2019  (12.00час)</vt:lpstr>
      <vt:lpstr>г. Воложин, не очищен контейнерные площадки от веток, РУП «Воложинский жилкоммунхоз», подготовлены рекомендации</vt:lpstr>
      <vt:lpstr>Контейнерная площадка гаражного кооператива по ул. М. Горького, даны рекомендации РУП «Воложинский жилкоммунхоз»</vt:lpstr>
      <vt:lpstr>Свалки мусора в овраге гаражного кооператива по ул. М. Горького</vt:lpstr>
      <vt:lpstr>Контейнерная площадка гаражного кооператива по улице Чапаева г.Воложина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Пользователь</dc:creator>
  <cp:lastModifiedBy>Пользователь Windows</cp:lastModifiedBy>
  <cp:revision>12</cp:revision>
  <cp:lastPrinted>2019-03-29T14:37:39Z</cp:lastPrinted>
  <dcterms:created xsi:type="dcterms:W3CDTF">2019-03-28T15:39:42Z</dcterms:created>
  <dcterms:modified xsi:type="dcterms:W3CDTF">2019-04-01T08:07:07Z</dcterms:modified>
</cp:coreProperties>
</file>